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302" r:id="rId2"/>
    <p:sldId id="303" r:id="rId3"/>
    <p:sldId id="304" r:id="rId4"/>
    <p:sldId id="305" r:id="rId5"/>
    <p:sldId id="306" r:id="rId6"/>
    <p:sldId id="307" r:id="rId7"/>
    <p:sldId id="381" r:id="rId8"/>
    <p:sldId id="382" r:id="rId9"/>
    <p:sldId id="389" r:id="rId10"/>
    <p:sldId id="39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4" d="100"/>
          <a:sy n="84" d="100"/>
        </p:scale>
        <p:origin x="-125"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Fifth Grade ELAR</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Fifth Grade ELAR</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Fifth Grade ELAR</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Fifth Grade ELAR</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Writing / Writing Process. Students use elements of the writing process (planning, drafting, revising, editing, and publishing) to compose text</a:t>
            </a:r>
            <a:r>
              <a:rPr lang="en-US" dirty="0" smtClean="0"/>
              <a:t>. [</a:t>
            </a:r>
            <a:r>
              <a:rPr lang="en-US" dirty="0"/>
              <a:t>5.15]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054166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Participate in student-led discussions by eliciting and considering suggestions from other group members and by identifying points of agreement and disagreement</a:t>
            </a:r>
            <a:r>
              <a:rPr lang="en-US" dirty="0" smtClean="0"/>
              <a:t>. [5.29A]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971622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plan a first draft by selecting a genre appropriate for conveying the intended meaning to an audience, determining appropriate topics through a range of strategies (e.g., discussion, background reading, personal interests, interviews), and developing a thesis or controlling idea.[5.15A]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895105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develop drafts by choosing an appropriate organizational strategy (e.g., sequence of events, cause-effect, compare-contrast) and building on ideas to create a focused, organized, and coherent piece of writing.[5.15B]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20081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revise drafts to clarify meaning, enhance style, include simple and compound sentences, and improve transitions by adding, deleting, combining, and rearranging sentences or larger units of text after rethinking how well questions of purpose, audience, and genre have been addressed</a:t>
            </a:r>
            <a:r>
              <a:rPr lang="en-US" dirty="0" smtClean="0"/>
              <a:t>. [</a:t>
            </a:r>
            <a:r>
              <a:rPr lang="en-US" dirty="0"/>
              <a:t>5.15C]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73452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edit drafts for grammar, mechanics, and spelling.[5.15D]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247160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revise final draft in response to feedback from peers and teacher and publish written work for appropriate audiences</a:t>
            </a:r>
            <a:r>
              <a:rPr lang="en-US" dirty="0" smtClean="0"/>
              <a:t>.[</a:t>
            </a:r>
            <a:r>
              <a:rPr lang="en-US" dirty="0"/>
              <a:t>5.15E]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650332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Listening and Speaking / Speaking. Students speak clearly and to the point, using the conventions of language. Students continue to apply earlier standards with greater complexity.[5.28]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977356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give organized presentations employing eye contact, speaking rate, volume, enunciation, natural gestures, and conventions of language to communicate ideas effectively.[5.28A]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394072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Listening and Speaking/Teamwork.</a:t>
            </a:r>
          </a:p>
          <a:p>
            <a:r>
              <a:rPr lang="en-US" dirty="0"/>
              <a:t>Students work productively with others in teams.  Students will continue to apply earlier standards with greater complexity</a:t>
            </a:r>
            <a:r>
              <a:rPr lang="en-US" dirty="0" smtClean="0"/>
              <a:t>. [5.29]</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3627432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TotalTime>
  <Words>364</Words>
  <Application>Microsoft Office PowerPoint</Application>
  <PresentationFormat>On-screen Show (4:3)</PresentationFormat>
  <Paragraphs>31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TIMS</cp:lastModifiedBy>
  <cp:revision>16</cp:revision>
  <dcterms:created xsi:type="dcterms:W3CDTF">2014-10-20T16:17:28Z</dcterms:created>
  <dcterms:modified xsi:type="dcterms:W3CDTF">2014-11-14T19:42:24Z</dcterms:modified>
</cp:coreProperties>
</file>